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media4.mp4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0" r:id="rId3"/>
    <p:sldId id="263" r:id="rId4"/>
    <p:sldId id="262" r:id="rId5"/>
    <p:sldId id="258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9EE2"/>
    <a:srgbClr val="AA72D4"/>
    <a:srgbClr val="FEFEFE"/>
    <a:srgbClr val="FDFDFD"/>
    <a:srgbClr val="EEEEEE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F3B20-48D7-4D2D-824A-21AFC52B186C}" type="doc">
      <dgm:prSet loTypeId="urn:microsoft.com/office/officeart/2005/8/layout/cycle7" loCatId="cycl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AC257C7-8F7E-4761-AE53-D5C78E2F2338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1" action="ppaction://hlinksldjump"/>
            </a:rPr>
            <a:t>نقاط فنية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47454CB-AA36-428F-8297-ABB99A50A2A5}" type="parTrans" cxnId="{698829F6-58DA-4972-A0E0-42239BF4E326}">
      <dgm:prSet/>
      <dgm:spPr/>
      <dgm:t>
        <a:bodyPr/>
        <a:lstStyle/>
        <a:p>
          <a:endParaRPr lang="en-US"/>
        </a:p>
      </dgm:t>
    </dgm:pt>
    <dgm:pt modelId="{AC38CFAD-8324-41DF-9966-42C71C2354E1}" type="sibTrans" cxnId="{698829F6-58DA-4972-A0E0-42239BF4E326}">
      <dgm:prSet/>
      <dgm:spPr/>
      <dgm:t>
        <a:bodyPr/>
        <a:lstStyle/>
        <a:p>
          <a:endParaRPr lang="en-US"/>
        </a:p>
      </dgm:t>
    </dgm:pt>
    <dgm:pt modelId="{084ADB5C-F302-4F38-9CD3-EF38457053FC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2" action="ppaction://hlinksldjump"/>
            </a:rPr>
            <a:t>فيديوتعليمي</a:t>
          </a:r>
          <a:endParaRPr lang="en-US" dirty="0"/>
        </a:p>
      </dgm:t>
    </dgm:pt>
    <dgm:pt modelId="{BED309E0-7084-44BB-8694-C5269E97CA94}" type="parTrans" cxnId="{A86735C0-89B8-4C4D-96F1-5797AE6D7CD4}">
      <dgm:prSet/>
      <dgm:spPr/>
      <dgm:t>
        <a:bodyPr/>
        <a:lstStyle/>
        <a:p>
          <a:endParaRPr lang="en-US"/>
        </a:p>
      </dgm:t>
    </dgm:pt>
    <dgm:pt modelId="{CD09B5C5-B6C0-4079-BB63-0A031AF1D2E4}" type="sibTrans" cxnId="{A86735C0-89B8-4C4D-96F1-5797AE6D7CD4}">
      <dgm:prSet/>
      <dgm:spPr/>
      <dgm:t>
        <a:bodyPr/>
        <a:lstStyle/>
        <a:p>
          <a:endParaRPr lang="en-US"/>
        </a:p>
      </dgm:t>
    </dgm:pt>
    <dgm:pt modelId="{4F4A0151-E250-4BAC-88DD-CCD7642AC6A4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ar-BH" dirty="0">
              <a:hlinkClick xmlns:r="http://schemas.openxmlformats.org/officeDocument/2006/relationships" r:id="rId3" action="ppaction://hlinksldjump"/>
            </a:rPr>
            <a:t>تقييم ذاتي 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BF9D8F1-1A38-4DCB-A5B5-53A8754DA3E1}" type="parTrans" cxnId="{0E9FC0E6-B162-4472-8D23-7BF1B74FCB27}">
      <dgm:prSet/>
      <dgm:spPr/>
      <dgm:t>
        <a:bodyPr/>
        <a:lstStyle/>
        <a:p>
          <a:endParaRPr lang="en-US"/>
        </a:p>
      </dgm:t>
    </dgm:pt>
    <dgm:pt modelId="{43BCA23C-78FD-46CC-A3D8-B9009A96425A}" type="sibTrans" cxnId="{0E9FC0E6-B162-4472-8D23-7BF1B74FCB27}">
      <dgm:prSet/>
      <dgm:spPr/>
      <dgm:t>
        <a:bodyPr/>
        <a:lstStyle/>
        <a:p>
          <a:endParaRPr lang="en-US"/>
        </a:p>
      </dgm:t>
    </dgm:pt>
    <dgm:pt modelId="{DFE64636-78CB-4843-8884-2261F8B2F9FB}" type="pres">
      <dgm:prSet presAssocID="{729F3B20-48D7-4D2D-824A-21AFC52B186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BH"/>
        </a:p>
      </dgm:t>
    </dgm:pt>
    <dgm:pt modelId="{25F5CCFF-8E19-4CDF-A4CD-ECEA932B87BD}" type="pres">
      <dgm:prSet presAssocID="{9AC257C7-8F7E-4761-AE53-D5C78E2F233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BH"/>
        </a:p>
      </dgm:t>
    </dgm:pt>
    <dgm:pt modelId="{CA55BA51-30BE-4993-B8D0-45F545315A23}" type="pres">
      <dgm:prSet presAssocID="{AC38CFAD-8324-41DF-9966-42C71C2354E1}" presName="sibTrans" presStyleLbl="sibTrans2D1" presStyleIdx="0" presStyleCnt="3"/>
      <dgm:spPr/>
      <dgm:t>
        <a:bodyPr/>
        <a:lstStyle/>
        <a:p>
          <a:pPr rtl="1"/>
          <a:endParaRPr lang="ar-BH"/>
        </a:p>
      </dgm:t>
    </dgm:pt>
    <dgm:pt modelId="{BCB479ED-AE0F-4036-8E76-132EA32ED3F7}" type="pres">
      <dgm:prSet presAssocID="{AC38CFAD-8324-41DF-9966-42C71C2354E1}" presName="connectorText" presStyleLbl="sibTrans2D1" presStyleIdx="0" presStyleCnt="3"/>
      <dgm:spPr/>
      <dgm:t>
        <a:bodyPr/>
        <a:lstStyle/>
        <a:p>
          <a:pPr rtl="1"/>
          <a:endParaRPr lang="ar-BH"/>
        </a:p>
      </dgm:t>
    </dgm:pt>
    <dgm:pt modelId="{46A4E8A8-65E7-4B1B-B422-AD9E850E0EA0}" type="pres">
      <dgm:prSet presAssocID="{084ADB5C-F302-4F38-9CD3-EF38457053FC}" presName="node" presStyleLbl="node1" presStyleIdx="1" presStyleCnt="3" custRadScaleRad="104177" custRadScaleInc="-1430">
        <dgm:presLayoutVars>
          <dgm:bulletEnabled val="1"/>
        </dgm:presLayoutVars>
      </dgm:prSet>
      <dgm:spPr/>
      <dgm:t>
        <a:bodyPr/>
        <a:lstStyle/>
        <a:p>
          <a:pPr rtl="1"/>
          <a:endParaRPr lang="ar-BH"/>
        </a:p>
      </dgm:t>
    </dgm:pt>
    <dgm:pt modelId="{400E12EB-9B75-45A2-AE34-2A1234C060E4}" type="pres">
      <dgm:prSet presAssocID="{CD09B5C5-B6C0-4079-BB63-0A031AF1D2E4}" presName="sibTrans" presStyleLbl="sibTrans2D1" presStyleIdx="1" presStyleCnt="3"/>
      <dgm:spPr/>
      <dgm:t>
        <a:bodyPr/>
        <a:lstStyle/>
        <a:p>
          <a:pPr rtl="1"/>
          <a:endParaRPr lang="ar-BH"/>
        </a:p>
      </dgm:t>
    </dgm:pt>
    <dgm:pt modelId="{8C6CFF7C-433A-41E9-87AF-EF9E1EAEAF40}" type="pres">
      <dgm:prSet presAssocID="{CD09B5C5-B6C0-4079-BB63-0A031AF1D2E4}" presName="connectorText" presStyleLbl="sibTrans2D1" presStyleIdx="1" presStyleCnt="3"/>
      <dgm:spPr/>
      <dgm:t>
        <a:bodyPr/>
        <a:lstStyle/>
        <a:p>
          <a:pPr rtl="1"/>
          <a:endParaRPr lang="ar-BH"/>
        </a:p>
      </dgm:t>
    </dgm:pt>
    <dgm:pt modelId="{3AA4F153-C062-4481-832C-76FAA9BE9F6E}" type="pres">
      <dgm:prSet presAssocID="{4F4A0151-E250-4BAC-88DD-CCD7642AC6A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BH"/>
        </a:p>
      </dgm:t>
    </dgm:pt>
    <dgm:pt modelId="{93DC0230-C281-46F8-BB9E-D805C6428BCE}" type="pres">
      <dgm:prSet presAssocID="{43BCA23C-78FD-46CC-A3D8-B9009A96425A}" presName="sibTrans" presStyleLbl="sibTrans2D1" presStyleIdx="2" presStyleCnt="3"/>
      <dgm:spPr/>
      <dgm:t>
        <a:bodyPr/>
        <a:lstStyle/>
        <a:p>
          <a:pPr rtl="1"/>
          <a:endParaRPr lang="ar-BH"/>
        </a:p>
      </dgm:t>
    </dgm:pt>
    <dgm:pt modelId="{82458712-A90F-4E61-8C96-0A9C0B69D290}" type="pres">
      <dgm:prSet presAssocID="{43BCA23C-78FD-46CC-A3D8-B9009A96425A}" presName="connectorText" presStyleLbl="sibTrans2D1" presStyleIdx="2" presStyleCnt="3"/>
      <dgm:spPr/>
      <dgm:t>
        <a:bodyPr/>
        <a:lstStyle/>
        <a:p>
          <a:pPr rtl="1"/>
          <a:endParaRPr lang="ar-BH"/>
        </a:p>
      </dgm:t>
    </dgm:pt>
  </dgm:ptLst>
  <dgm:cxnLst>
    <dgm:cxn modelId="{56AA77B0-8788-4992-8C9B-C3A45279A741}" type="presOf" srcId="{CD09B5C5-B6C0-4079-BB63-0A031AF1D2E4}" destId="{400E12EB-9B75-45A2-AE34-2A1234C060E4}" srcOrd="0" destOrd="0" presId="urn:microsoft.com/office/officeart/2005/8/layout/cycle7"/>
    <dgm:cxn modelId="{D3F10594-B21D-4788-9F2B-CF31677536B6}" type="presOf" srcId="{43BCA23C-78FD-46CC-A3D8-B9009A96425A}" destId="{82458712-A90F-4E61-8C96-0A9C0B69D290}" srcOrd="1" destOrd="0" presId="urn:microsoft.com/office/officeart/2005/8/layout/cycle7"/>
    <dgm:cxn modelId="{0E9FC0E6-B162-4472-8D23-7BF1B74FCB27}" srcId="{729F3B20-48D7-4D2D-824A-21AFC52B186C}" destId="{4F4A0151-E250-4BAC-88DD-CCD7642AC6A4}" srcOrd="2" destOrd="0" parTransId="{4BF9D8F1-1A38-4DCB-A5B5-53A8754DA3E1}" sibTransId="{43BCA23C-78FD-46CC-A3D8-B9009A96425A}"/>
    <dgm:cxn modelId="{10AB3216-C591-45CF-BACD-68E5A35742BF}" type="presOf" srcId="{084ADB5C-F302-4F38-9CD3-EF38457053FC}" destId="{46A4E8A8-65E7-4B1B-B422-AD9E850E0EA0}" srcOrd="0" destOrd="0" presId="urn:microsoft.com/office/officeart/2005/8/layout/cycle7"/>
    <dgm:cxn modelId="{B560D189-06CF-4255-91B0-64899F5E58EE}" type="presOf" srcId="{CD09B5C5-B6C0-4079-BB63-0A031AF1D2E4}" destId="{8C6CFF7C-433A-41E9-87AF-EF9E1EAEAF40}" srcOrd="1" destOrd="0" presId="urn:microsoft.com/office/officeart/2005/8/layout/cycle7"/>
    <dgm:cxn modelId="{A86735C0-89B8-4C4D-96F1-5797AE6D7CD4}" srcId="{729F3B20-48D7-4D2D-824A-21AFC52B186C}" destId="{084ADB5C-F302-4F38-9CD3-EF38457053FC}" srcOrd="1" destOrd="0" parTransId="{BED309E0-7084-44BB-8694-C5269E97CA94}" sibTransId="{CD09B5C5-B6C0-4079-BB63-0A031AF1D2E4}"/>
    <dgm:cxn modelId="{698829F6-58DA-4972-A0E0-42239BF4E326}" srcId="{729F3B20-48D7-4D2D-824A-21AFC52B186C}" destId="{9AC257C7-8F7E-4761-AE53-D5C78E2F2338}" srcOrd="0" destOrd="0" parTransId="{B47454CB-AA36-428F-8297-ABB99A50A2A5}" sibTransId="{AC38CFAD-8324-41DF-9966-42C71C2354E1}"/>
    <dgm:cxn modelId="{011BD0D9-F426-476A-9797-F3C69FA26B64}" type="presOf" srcId="{AC38CFAD-8324-41DF-9966-42C71C2354E1}" destId="{BCB479ED-AE0F-4036-8E76-132EA32ED3F7}" srcOrd="1" destOrd="0" presId="urn:microsoft.com/office/officeart/2005/8/layout/cycle7"/>
    <dgm:cxn modelId="{DA1F7B82-298E-4253-8B40-2BD2116622E6}" type="presOf" srcId="{9AC257C7-8F7E-4761-AE53-D5C78E2F2338}" destId="{25F5CCFF-8E19-4CDF-A4CD-ECEA932B87BD}" srcOrd="0" destOrd="0" presId="urn:microsoft.com/office/officeart/2005/8/layout/cycle7"/>
    <dgm:cxn modelId="{BBFE8C48-59DA-4E50-8DB9-BAF066B51120}" type="presOf" srcId="{43BCA23C-78FD-46CC-A3D8-B9009A96425A}" destId="{93DC0230-C281-46F8-BB9E-D805C6428BCE}" srcOrd="0" destOrd="0" presId="urn:microsoft.com/office/officeart/2005/8/layout/cycle7"/>
    <dgm:cxn modelId="{76F8F514-5147-4077-A677-DA71B639CCC0}" type="presOf" srcId="{4F4A0151-E250-4BAC-88DD-CCD7642AC6A4}" destId="{3AA4F153-C062-4481-832C-76FAA9BE9F6E}" srcOrd="0" destOrd="0" presId="urn:microsoft.com/office/officeart/2005/8/layout/cycle7"/>
    <dgm:cxn modelId="{C91489E1-6D04-4170-844E-B77D891D3256}" type="presOf" srcId="{AC38CFAD-8324-41DF-9966-42C71C2354E1}" destId="{CA55BA51-30BE-4993-B8D0-45F545315A23}" srcOrd="0" destOrd="0" presId="urn:microsoft.com/office/officeart/2005/8/layout/cycle7"/>
    <dgm:cxn modelId="{C67FC48A-A798-4704-8E8C-A2C65860981B}" type="presOf" srcId="{729F3B20-48D7-4D2D-824A-21AFC52B186C}" destId="{DFE64636-78CB-4843-8884-2261F8B2F9FB}" srcOrd="0" destOrd="0" presId="urn:microsoft.com/office/officeart/2005/8/layout/cycle7"/>
    <dgm:cxn modelId="{7ADACDEB-4FA9-4852-BDD3-093F5366F409}" type="presParOf" srcId="{DFE64636-78CB-4843-8884-2261F8B2F9FB}" destId="{25F5CCFF-8E19-4CDF-A4CD-ECEA932B87BD}" srcOrd="0" destOrd="0" presId="urn:microsoft.com/office/officeart/2005/8/layout/cycle7"/>
    <dgm:cxn modelId="{3807FB92-4DB1-4683-8E86-B5123DE3EE88}" type="presParOf" srcId="{DFE64636-78CB-4843-8884-2261F8B2F9FB}" destId="{CA55BA51-30BE-4993-B8D0-45F545315A23}" srcOrd="1" destOrd="0" presId="urn:microsoft.com/office/officeart/2005/8/layout/cycle7"/>
    <dgm:cxn modelId="{03C99D05-BF75-4DAD-8DA1-DC658D0E7609}" type="presParOf" srcId="{CA55BA51-30BE-4993-B8D0-45F545315A23}" destId="{BCB479ED-AE0F-4036-8E76-132EA32ED3F7}" srcOrd="0" destOrd="0" presId="urn:microsoft.com/office/officeart/2005/8/layout/cycle7"/>
    <dgm:cxn modelId="{58818625-E874-4068-B856-76BA10EEC9BE}" type="presParOf" srcId="{DFE64636-78CB-4843-8884-2261F8B2F9FB}" destId="{46A4E8A8-65E7-4B1B-B422-AD9E850E0EA0}" srcOrd="2" destOrd="0" presId="urn:microsoft.com/office/officeart/2005/8/layout/cycle7"/>
    <dgm:cxn modelId="{A1EC6D16-D1F6-496F-823E-47F02EE20667}" type="presParOf" srcId="{DFE64636-78CB-4843-8884-2261F8B2F9FB}" destId="{400E12EB-9B75-45A2-AE34-2A1234C060E4}" srcOrd="3" destOrd="0" presId="urn:microsoft.com/office/officeart/2005/8/layout/cycle7"/>
    <dgm:cxn modelId="{9B8546B5-D1F6-4E86-A256-BD608E73B025}" type="presParOf" srcId="{400E12EB-9B75-45A2-AE34-2A1234C060E4}" destId="{8C6CFF7C-433A-41E9-87AF-EF9E1EAEAF40}" srcOrd="0" destOrd="0" presId="urn:microsoft.com/office/officeart/2005/8/layout/cycle7"/>
    <dgm:cxn modelId="{61FD4172-A014-46F1-87A2-C09E83E4920A}" type="presParOf" srcId="{DFE64636-78CB-4843-8884-2261F8B2F9FB}" destId="{3AA4F153-C062-4481-832C-76FAA9BE9F6E}" srcOrd="4" destOrd="0" presId="urn:microsoft.com/office/officeart/2005/8/layout/cycle7"/>
    <dgm:cxn modelId="{B84F4E43-31A0-4ACE-AA74-8B78FB389553}" type="presParOf" srcId="{DFE64636-78CB-4843-8884-2261F8B2F9FB}" destId="{93DC0230-C281-46F8-BB9E-D805C6428BCE}" srcOrd="5" destOrd="0" presId="urn:microsoft.com/office/officeart/2005/8/layout/cycle7"/>
    <dgm:cxn modelId="{1BD785A5-D112-40F6-AC62-D8B3FCB8F09F}" type="presParOf" srcId="{93DC0230-C281-46F8-BB9E-D805C6428BCE}" destId="{82458712-A90F-4E61-8C96-0A9C0B69D29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3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slide" Target="slide3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767721"/>
            <a:ext cx="12192000" cy="1107996"/>
          </a:xfrm>
          <a:prstGeom prst="rect">
            <a:avLst/>
          </a:prstGeom>
          <a:solidFill>
            <a:srgbClr val="C59EE2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600" b="1" dirty="0">
                <a:cs typeface="+mj-cs"/>
              </a:rPr>
              <a:t>الثاني الابتدائي</a:t>
            </a:r>
            <a:endParaRPr lang="en-US" sz="6600" b="1" dirty="0">
              <a:cs typeface="+mj-cs"/>
            </a:endParaRPr>
          </a:p>
        </p:txBody>
      </p:sp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xmlns="" id="{0C846CDA-629B-4E20-8EE6-ED3F0317E8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349863"/>
            <a:ext cx="12192000" cy="1776804"/>
          </a:xfrm>
          <a:prstGeom prst="rect">
            <a:avLst/>
          </a:prstGeom>
          <a:solidFill>
            <a:srgbClr val="C59EE2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ar-BH" sz="4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الألعاب الصغيرة المرتبطة بكرة اليد  </a:t>
            </a:r>
          </a:p>
          <a:p>
            <a:pPr lvl="0" algn="ctr"/>
            <a:r>
              <a:rPr lang="ar-BH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الرمي واللقف </a:t>
            </a:r>
          </a:p>
        </p:txBody>
      </p:sp>
      <p:pic>
        <p:nvPicPr>
          <p:cNvPr id="2" name="2">
            <a:hlinkClick r:id="" action="ppaction://media"/>
            <a:extLst>
              <a:ext uri="{FF2B5EF4-FFF2-40B4-BE49-F238E27FC236}">
                <a16:creationId xmlns:a16="http://schemas.microsoft.com/office/drawing/2014/main" xmlns="" id="{0F1EE200-7F2B-4D4D-BAF4-773D502F6F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6700" y="512826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1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881288" y="2024405"/>
            <a:ext cx="3847392" cy="1757941"/>
          </a:xfrm>
          <a:prstGeom prst="flowChartAlternateProcess">
            <a:avLst/>
          </a:prstGeom>
          <a:solidFill>
            <a:srgbClr val="C59EE2"/>
          </a:solidFill>
          <a:ln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98525692"/>
              </p:ext>
            </p:extLst>
          </p:nvPr>
        </p:nvGraphicFramePr>
        <p:xfrm>
          <a:off x="3890571" y="1637679"/>
          <a:ext cx="6868160" cy="383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1288" y="2378845"/>
            <a:ext cx="3807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b="1" dirty="0"/>
              <a:t>الألعاب الصغيرة - </a:t>
            </a:r>
          </a:p>
          <a:p>
            <a:pPr algn="ctr"/>
            <a:r>
              <a:rPr lang="ar-BH" sz="3200" b="1" dirty="0"/>
              <a:t>الرمي واللقف</a:t>
            </a:r>
            <a:endParaRPr lang="en-US" sz="3200" b="1" dirty="0"/>
          </a:p>
          <a:p>
            <a:pPr algn="ctr"/>
            <a:endParaRPr lang="en-US" sz="3200" b="1" dirty="0">
              <a:cs typeface="+mj-cs"/>
            </a:endParaRPr>
          </a:p>
        </p:txBody>
      </p: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xmlns="" id="{C8E51AB5-AA0B-4F67-ADA9-CA8260F7B4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999220" y="546799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6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Graphic spid="5" grpId="0">
        <p:bldAsOne/>
      </p:bldGraphic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1166" y="1959427"/>
            <a:ext cx="4794068" cy="3323131"/>
          </a:xfrm>
          <a:solidFill>
            <a:srgbClr val="C59EE2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r" rtl="1">
              <a:lnSpc>
                <a:spcPct val="110000"/>
              </a:lnSpc>
              <a:buNone/>
            </a:pPr>
            <a:r>
              <a:rPr lang="ar-BH" sz="2600" b="1" u="sng" dirty="0">
                <a:solidFill>
                  <a:srgbClr val="FFFF00"/>
                </a:solidFill>
              </a:rPr>
              <a:t>النقاط التعليمية والفنية:</a:t>
            </a:r>
          </a:p>
          <a:p>
            <a:pPr algn="r" rtl="1">
              <a:lnSpc>
                <a:spcPct val="110000"/>
              </a:lnSpc>
            </a:pPr>
            <a:r>
              <a:rPr lang="ar-BH" sz="2400" dirty="0"/>
              <a:t>الرمي بيد واحده أو باليدين معاً إلى الأعلى.</a:t>
            </a:r>
          </a:p>
          <a:p>
            <a:pPr algn="r" rtl="1">
              <a:lnSpc>
                <a:spcPct val="110000"/>
              </a:lnSpc>
            </a:pPr>
            <a:r>
              <a:rPr lang="ar-BH" sz="2400" dirty="0"/>
              <a:t>اللقف باليدين معًا.</a:t>
            </a:r>
          </a:p>
          <a:p>
            <a:pPr algn="r" rtl="1">
              <a:lnSpc>
                <a:spcPct val="110000"/>
              </a:lnSpc>
            </a:pPr>
            <a:r>
              <a:rPr lang="ar-BH" sz="2400" b="1" u="sng" dirty="0"/>
              <a:t>الرمي واللقف من وضع: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ar-BH" sz="2400" dirty="0"/>
              <a:t>1.الجلوس على الأرض.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ar-BH" sz="2400" dirty="0"/>
              <a:t>2.الوقوف.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ar-BH" sz="2400" dirty="0"/>
              <a:t>3.المشي للأمام.</a:t>
            </a:r>
          </a:p>
          <a:p>
            <a:endParaRPr lang="en-US" sz="2400" dirty="0"/>
          </a:p>
        </p:txBody>
      </p:sp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534573" y="5576719"/>
            <a:ext cx="973016" cy="949570"/>
          </a:xfrm>
          <a:prstGeom prst="actionButtonHome">
            <a:avLst/>
          </a:prstGeom>
          <a:solidFill>
            <a:srgbClr val="C59EE2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4" name="4">
            <a:hlinkClick r:id="" action="ppaction://media"/>
            <a:extLst>
              <a:ext uri="{FF2B5EF4-FFF2-40B4-BE49-F238E27FC236}">
                <a16:creationId xmlns:a16="http://schemas.microsoft.com/office/drawing/2014/main" xmlns="" id="{9C57D447-1410-4B8A-8C24-50AF015F7D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68540" y="5899104"/>
            <a:ext cx="304800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29478" t="39217" r="44688" b="25748"/>
          <a:stretch/>
        </p:blipFill>
        <p:spPr>
          <a:xfrm>
            <a:off x="1291537" y="1959427"/>
            <a:ext cx="4465319" cy="340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1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1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12331337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Home 6">
            <a:hlinkClick r:id="rId6" action="ppaction://hlinksldjump" highlightClick="1"/>
          </p:cNvPr>
          <p:cNvSpPr/>
          <p:nvPr/>
        </p:nvSpPr>
        <p:spPr>
          <a:xfrm>
            <a:off x="219241" y="217054"/>
            <a:ext cx="973016" cy="949570"/>
          </a:xfrm>
          <a:prstGeom prst="actionButtonHome">
            <a:avLst/>
          </a:prstGeom>
          <a:solidFill>
            <a:srgbClr val="C59EE2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4" name="العاب الرمي و اللق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75168" y="457198"/>
            <a:ext cx="8004855" cy="586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6379" y="1596566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الرمي</a:t>
            </a:r>
            <a:r>
              <a:rPr lang="ar-BH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واللقف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6" name="Picture 2" descr="Image result for question 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duotone>
              <a:prstClr val="black"/>
              <a:srgbClr val="AA72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75103" y="2921170"/>
            <a:ext cx="1541242" cy="102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14860" y="1765843"/>
            <a:ext cx="21932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ar-BH" sz="4000" dirty="0">
                <a:ln w="0"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فكر معي ...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97534" y="3275112"/>
            <a:ext cx="46698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كم يد نستخدم للقف الادوات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Image result for sand glass 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439442"/>
            <a:ext cx="1573535" cy="15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385869" y="4629106"/>
            <a:ext cx="1606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يد واحدة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32322" y="4474497"/>
            <a:ext cx="8883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يدان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156" y="4415370"/>
            <a:ext cx="624402" cy="7670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845" y="4383926"/>
            <a:ext cx="624402" cy="7670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9443" y="4383926"/>
            <a:ext cx="624402" cy="7670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AA72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0526">
            <a:off x="3827130" y="4071577"/>
            <a:ext cx="1144109" cy="111505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330435" y="4382042"/>
            <a:ext cx="2610399" cy="968789"/>
          </a:xfrm>
          <a:prstGeom prst="rect">
            <a:avLst/>
          </a:prstGeom>
          <a:solidFill>
            <a:srgbClr val="FDFDFD"/>
          </a:solidFill>
          <a:ln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Home 15">
            <a:hlinkClick r:id="rId8" action="ppaction://hlinksldjump" highlightClick="1"/>
          </p:cNvPr>
          <p:cNvSpPr/>
          <p:nvPr/>
        </p:nvSpPr>
        <p:spPr>
          <a:xfrm>
            <a:off x="326111" y="5465130"/>
            <a:ext cx="973016" cy="949570"/>
          </a:xfrm>
          <a:prstGeom prst="actionButtonHome">
            <a:avLst/>
          </a:prstGeom>
          <a:solidFill>
            <a:srgbClr val="C59EE2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5" name="6">
            <a:hlinkClick r:id="" action="ppaction://media"/>
            <a:extLst>
              <a:ext uri="{FF2B5EF4-FFF2-40B4-BE49-F238E27FC236}">
                <a16:creationId xmlns:a16="http://schemas.microsoft.com/office/drawing/2014/main" xmlns="" id="{45D1E3B5-F290-4486-ACF1-14C936E76D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8035" y="523686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2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84" y="972045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الرمي واللقف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94941" y="4517042"/>
            <a:ext cx="15808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أحسنت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 descr="Image result for clapping gif"/>
          <p:cNvPicPr>
            <a:picLocks noChangeAspect="1" noChangeArrowheads="1" noCrop="1"/>
          </p:cNvPicPr>
          <p:nvPr/>
        </p:nvPicPr>
        <p:blipFill>
          <a:blip r:embed="rId5">
            <a:duotone>
              <a:prstClr val="black"/>
              <a:srgbClr val="AA72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0603" y="3622982"/>
            <a:ext cx="1964338" cy="13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447323" y="2791985"/>
            <a:ext cx="52764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لقف الأدوات </a:t>
            </a:r>
            <a:r>
              <a:rPr lang="ar-BH" sz="4800" b="1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باليدين معًا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rId6" action="ppaction://hlinksldjump" highlightClick="1"/>
          </p:cNvPr>
          <p:cNvSpPr/>
          <p:nvPr/>
        </p:nvSpPr>
        <p:spPr>
          <a:xfrm>
            <a:off x="563213" y="5335200"/>
            <a:ext cx="973016" cy="949570"/>
          </a:xfrm>
          <a:prstGeom prst="actionButtonHome">
            <a:avLst/>
          </a:prstGeom>
          <a:solidFill>
            <a:srgbClr val="C59EE2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2" name="7">
            <a:hlinkClick r:id="" action="ppaction://media"/>
            <a:extLst>
              <a:ext uri="{FF2B5EF4-FFF2-40B4-BE49-F238E27FC236}">
                <a16:creationId xmlns:a16="http://schemas.microsoft.com/office/drawing/2014/main" xmlns="" id="{22D608A6-8652-4192-9DF5-77228A12E4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57260" y="537089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3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TMPLT.potx</Template>
  <TotalTime>1</TotalTime>
  <Words>76</Words>
  <Application>Microsoft Office PowerPoint</Application>
  <PresentationFormat>Widescreen</PresentationFormat>
  <Paragraphs>23</Paragraphs>
  <Slides>7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Maryam Khaled Mohamed Ebrahim Busaad</dc:creator>
  <cp:lastModifiedBy>Hiba Saleh Ali Mohammed</cp:lastModifiedBy>
  <cp:revision>38</cp:revision>
  <dcterms:created xsi:type="dcterms:W3CDTF">2020-03-04T10:47:58Z</dcterms:created>
  <dcterms:modified xsi:type="dcterms:W3CDTF">2020-03-25T09:01:28Z</dcterms:modified>
</cp:coreProperties>
</file>